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69" r:id="rId184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4" Type="http://schemas.openxmlformats.org/officeDocument/2006/relationships/slide" Target="slides/slide114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1" name="Google Shape;4691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4.xml"/></Relationships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670"/>
          <p:cNvSpPr txBox="1"/>
          <p:nvPr/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Google Shape;4694;p670"/>
          <p:cNvSpPr txBox="1"/>
          <p:nvPr/>
        </p:nvSpPr>
        <p:spPr>
          <a:xfrm>
            <a:off x="1106487" y="851297"/>
            <a:ext cx="7234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4400"/>
              <a:buFont typeface="Nunito"/>
              <a:buNone/>
            </a:pPr>
            <a:r>
              <a:rPr b="1" i="0" lang="zh-CN" sz="4400" u="none" cap="none" strike="noStrike">
                <a:solidFill>
                  <a:srgbClr val="CC3399"/>
                </a:solidFill>
                <a:latin typeface="Nunito"/>
                <a:ea typeface="Nunito"/>
                <a:cs typeface="Nunito"/>
                <a:sym typeface="Nunito"/>
              </a:rPr>
              <a:t>The Factors of 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p670"/>
          <p:cNvSpPr/>
          <p:nvPr/>
        </p:nvSpPr>
        <p:spPr>
          <a:xfrm>
            <a:off x="3422650" y="3162300"/>
            <a:ext cx="2438400" cy="1200300"/>
          </a:xfrm>
          <a:prstGeom prst="ellipse">
            <a:avLst/>
          </a:prstGeom>
          <a:solidFill>
            <a:srgbClr val="CC00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800"/>
              <a:buFont typeface="Nunito"/>
              <a:buNone/>
            </a:pPr>
            <a:r>
              <a:rPr b="1" i="0" lang="zh-CN" sz="28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p670"/>
          <p:cNvSpPr/>
          <p:nvPr/>
        </p:nvSpPr>
        <p:spPr>
          <a:xfrm>
            <a:off x="7556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670"/>
          <p:cNvSpPr/>
          <p:nvPr/>
        </p:nvSpPr>
        <p:spPr>
          <a:xfrm>
            <a:off x="27368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Labour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p670"/>
          <p:cNvSpPr/>
          <p:nvPr/>
        </p:nvSpPr>
        <p:spPr>
          <a:xfrm>
            <a:off x="4794250" y="224790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Google Shape;4699;p670"/>
          <p:cNvSpPr/>
          <p:nvPr/>
        </p:nvSpPr>
        <p:spPr>
          <a:xfrm>
            <a:off x="6775450" y="2419350"/>
            <a:ext cx="1828800" cy="628800"/>
          </a:xfrm>
          <a:prstGeom prst="ellipse">
            <a:avLst/>
          </a:prstGeom>
          <a:solidFill>
            <a:srgbClr val="003399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000"/>
              <a:buFont typeface="Nunito"/>
              <a:buNone/>
            </a:pPr>
            <a:r>
              <a:rPr b="1" i="0" lang="zh-CN" sz="2000" u="none" cap="none" strike="noStrike">
                <a:solidFill>
                  <a:srgbClr val="FFFF99"/>
                </a:solidFill>
                <a:latin typeface="Nunito"/>
                <a:ea typeface="Nunito"/>
                <a:cs typeface="Nunito"/>
                <a:sym typeface="Nunito"/>
              </a:rPr>
              <a:t>Organization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0" name="Google Shape;4700;p670"/>
          <p:cNvCxnSpPr/>
          <p:nvPr/>
        </p:nvCxnSpPr>
        <p:spPr>
          <a:xfrm>
            <a:off x="1746250" y="3048000"/>
            <a:ext cx="1676400" cy="6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1" name="Google Shape;4701;p670"/>
          <p:cNvCxnSpPr/>
          <p:nvPr/>
        </p:nvCxnSpPr>
        <p:spPr>
          <a:xfrm>
            <a:off x="3651250" y="2876550"/>
            <a:ext cx="754810" cy="56610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2" name="Google Shape;4702;p670"/>
          <p:cNvCxnSpPr/>
          <p:nvPr/>
        </p:nvCxnSpPr>
        <p:spPr>
          <a:xfrm flipH="1">
            <a:off x="5175250" y="2876550"/>
            <a:ext cx="5334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703" name="Google Shape;4703;p670"/>
          <p:cNvCxnSpPr/>
          <p:nvPr/>
        </p:nvCxnSpPr>
        <p:spPr>
          <a:xfrm flipH="1">
            <a:off x="5861050" y="3048000"/>
            <a:ext cx="18288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